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61" r:id="rId5"/>
    <p:sldId id="259" r:id="rId6"/>
    <p:sldId id="262" r:id="rId7"/>
    <p:sldId id="263"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C40764-2073-4A05-8899-E38C7BBE7538}" type="datetimeFigureOut">
              <a:rPr lang="en-US" smtClean="0"/>
              <a:t>11/13/2020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C2B773-8299-43B3-98C0-3369E9FC3E6A}" type="slidenum">
              <a:rPr lang="en-US" smtClean="0"/>
              <a:t>‹#›</a:t>
            </a:fld>
            <a:endParaRPr lang="en-US"/>
          </a:p>
        </p:txBody>
      </p:sp>
    </p:spTree>
    <p:extLst>
      <p:ext uri="{BB962C8B-B14F-4D97-AF65-F5344CB8AC3E}">
        <p14:creationId xmlns:p14="http://schemas.microsoft.com/office/powerpoint/2010/main" val="1217157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1F670-393E-43E7-B5F1-BDD384182D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02593E-6717-4871-AF11-97D5270905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B57241-5915-484C-8232-C74AF9BA9E28}"/>
              </a:ext>
            </a:extLst>
          </p:cNvPr>
          <p:cNvSpPr>
            <a:spLocks noGrp="1"/>
          </p:cNvSpPr>
          <p:nvPr>
            <p:ph type="dt" sz="half" idx="10"/>
          </p:nvPr>
        </p:nvSpPr>
        <p:spPr/>
        <p:txBody>
          <a:bodyPr/>
          <a:lstStyle/>
          <a:p>
            <a:fld id="{A3B73053-088D-40A5-828F-CFBC41AEA976}" type="datetimeFigureOut">
              <a:rPr lang="en-US" smtClean="0"/>
              <a:t>11/13/2020</a:t>
            </a:fld>
            <a:endParaRPr lang="en-US"/>
          </a:p>
        </p:txBody>
      </p:sp>
      <p:sp>
        <p:nvSpPr>
          <p:cNvPr id="5" name="Footer Placeholder 4">
            <a:extLst>
              <a:ext uri="{FF2B5EF4-FFF2-40B4-BE49-F238E27FC236}">
                <a16:creationId xmlns:a16="http://schemas.microsoft.com/office/drawing/2014/main" id="{E3A19228-97C4-48F1-8D80-997D0B9F64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FAD3D-DF89-4DD4-853F-189454F932B1}"/>
              </a:ext>
            </a:extLst>
          </p:cNvPr>
          <p:cNvSpPr>
            <a:spLocks noGrp="1"/>
          </p:cNvSpPr>
          <p:nvPr>
            <p:ph type="sldNum" sz="quarter" idx="12"/>
          </p:nvPr>
        </p:nvSpPr>
        <p:spPr/>
        <p:txBody>
          <a:bodyPr/>
          <a:lstStyle/>
          <a:p>
            <a:fld id="{4E6DF832-7E68-45D0-922B-8FF26D066A31}" type="slidenum">
              <a:rPr lang="en-US" smtClean="0"/>
              <a:t>‹#›</a:t>
            </a:fld>
            <a:endParaRPr lang="en-US"/>
          </a:p>
        </p:txBody>
      </p:sp>
    </p:spTree>
    <p:extLst>
      <p:ext uri="{BB962C8B-B14F-4D97-AF65-F5344CB8AC3E}">
        <p14:creationId xmlns:p14="http://schemas.microsoft.com/office/powerpoint/2010/main" val="925621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F6C8-A0AC-449F-AA26-15B705B707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173B56-373B-47B3-B7B3-4937145E14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90820-70C5-40B9-B871-62167FFDEE54}"/>
              </a:ext>
            </a:extLst>
          </p:cNvPr>
          <p:cNvSpPr>
            <a:spLocks noGrp="1"/>
          </p:cNvSpPr>
          <p:nvPr>
            <p:ph type="dt" sz="half" idx="10"/>
          </p:nvPr>
        </p:nvSpPr>
        <p:spPr/>
        <p:txBody>
          <a:bodyPr/>
          <a:lstStyle/>
          <a:p>
            <a:fld id="{A3B73053-088D-40A5-828F-CFBC41AEA976}" type="datetimeFigureOut">
              <a:rPr lang="en-US" smtClean="0"/>
              <a:t>11/13/2020</a:t>
            </a:fld>
            <a:endParaRPr lang="en-US"/>
          </a:p>
        </p:txBody>
      </p:sp>
      <p:sp>
        <p:nvSpPr>
          <p:cNvPr id="5" name="Footer Placeholder 4">
            <a:extLst>
              <a:ext uri="{FF2B5EF4-FFF2-40B4-BE49-F238E27FC236}">
                <a16:creationId xmlns:a16="http://schemas.microsoft.com/office/drawing/2014/main" id="{5B9EFA13-DAAD-4C65-A7A1-BF1AB1429C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4E677C-2B36-4A34-A73E-737A589A95A6}"/>
              </a:ext>
            </a:extLst>
          </p:cNvPr>
          <p:cNvSpPr>
            <a:spLocks noGrp="1"/>
          </p:cNvSpPr>
          <p:nvPr>
            <p:ph type="sldNum" sz="quarter" idx="12"/>
          </p:nvPr>
        </p:nvSpPr>
        <p:spPr/>
        <p:txBody>
          <a:bodyPr/>
          <a:lstStyle/>
          <a:p>
            <a:fld id="{4E6DF832-7E68-45D0-922B-8FF26D066A31}" type="slidenum">
              <a:rPr lang="en-US" smtClean="0"/>
              <a:t>‹#›</a:t>
            </a:fld>
            <a:endParaRPr lang="en-US"/>
          </a:p>
        </p:txBody>
      </p:sp>
    </p:spTree>
    <p:extLst>
      <p:ext uri="{BB962C8B-B14F-4D97-AF65-F5344CB8AC3E}">
        <p14:creationId xmlns:p14="http://schemas.microsoft.com/office/powerpoint/2010/main" val="245418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43777-62FB-4F2F-88FA-E973E5E9A3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1F74A5-9F60-4539-B4E3-A42B0D3148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ED0F65-867F-405D-B43B-1E418B4DD2A8}"/>
              </a:ext>
            </a:extLst>
          </p:cNvPr>
          <p:cNvSpPr>
            <a:spLocks noGrp="1"/>
          </p:cNvSpPr>
          <p:nvPr>
            <p:ph type="dt" sz="half" idx="10"/>
          </p:nvPr>
        </p:nvSpPr>
        <p:spPr/>
        <p:txBody>
          <a:bodyPr/>
          <a:lstStyle/>
          <a:p>
            <a:fld id="{A3B73053-088D-40A5-828F-CFBC41AEA976}" type="datetimeFigureOut">
              <a:rPr lang="en-US" smtClean="0"/>
              <a:t>11/13/2020</a:t>
            </a:fld>
            <a:endParaRPr lang="en-US"/>
          </a:p>
        </p:txBody>
      </p:sp>
      <p:sp>
        <p:nvSpPr>
          <p:cNvPr id="5" name="Footer Placeholder 4">
            <a:extLst>
              <a:ext uri="{FF2B5EF4-FFF2-40B4-BE49-F238E27FC236}">
                <a16:creationId xmlns:a16="http://schemas.microsoft.com/office/drawing/2014/main" id="{1292A1AF-D036-4A4C-8BB5-5111546CE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86FAC-7EC3-44D0-BD39-8A798F9BF002}"/>
              </a:ext>
            </a:extLst>
          </p:cNvPr>
          <p:cNvSpPr>
            <a:spLocks noGrp="1"/>
          </p:cNvSpPr>
          <p:nvPr>
            <p:ph type="sldNum" sz="quarter" idx="12"/>
          </p:nvPr>
        </p:nvSpPr>
        <p:spPr/>
        <p:txBody>
          <a:bodyPr/>
          <a:lstStyle/>
          <a:p>
            <a:fld id="{4E6DF832-7E68-45D0-922B-8FF26D066A31}" type="slidenum">
              <a:rPr lang="en-US" smtClean="0"/>
              <a:t>‹#›</a:t>
            </a:fld>
            <a:endParaRPr lang="en-US"/>
          </a:p>
        </p:txBody>
      </p:sp>
    </p:spTree>
    <p:extLst>
      <p:ext uri="{BB962C8B-B14F-4D97-AF65-F5344CB8AC3E}">
        <p14:creationId xmlns:p14="http://schemas.microsoft.com/office/powerpoint/2010/main" val="2659777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3735-BBBA-409C-AF78-509EFA3524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FC5B31-4A84-4742-B96F-FB675C7D32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6189D4-DFE1-4063-B6C6-4673F39D6C08}"/>
              </a:ext>
            </a:extLst>
          </p:cNvPr>
          <p:cNvSpPr>
            <a:spLocks noGrp="1"/>
          </p:cNvSpPr>
          <p:nvPr>
            <p:ph type="dt" sz="half" idx="10"/>
          </p:nvPr>
        </p:nvSpPr>
        <p:spPr/>
        <p:txBody>
          <a:bodyPr/>
          <a:lstStyle/>
          <a:p>
            <a:fld id="{A3B73053-088D-40A5-828F-CFBC41AEA976}" type="datetimeFigureOut">
              <a:rPr lang="en-US" smtClean="0"/>
              <a:t>11/13/2020</a:t>
            </a:fld>
            <a:endParaRPr lang="en-US"/>
          </a:p>
        </p:txBody>
      </p:sp>
      <p:sp>
        <p:nvSpPr>
          <p:cNvPr id="5" name="Footer Placeholder 4">
            <a:extLst>
              <a:ext uri="{FF2B5EF4-FFF2-40B4-BE49-F238E27FC236}">
                <a16:creationId xmlns:a16="http://schemas.microsoft.com/office/drawing/2014/main" id="{13741F27-A0EB-4143-85A2-288DB0AC4B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E78B79-E816-4D3A-8E0F-F8AA94F77585}"/>
              </a:ext>
            </a:extLst>
          </p:cNvPr>
          <p:cNvSpPr>
            <a:spLocks noGrp="1"/>
          </p:cNvSpPr>
          <p:nvPr>
            <p:ph type="sldNum" sz="quarter" idx="12"/>
          </p:nvPr>
        </p:nvSpPr>
        <p:spPr/>
        <p:txBody>
          <a:bodyPr/>
          <a:lstStyle/>
          <a:p>
            <a:fld id="{4E6DF832-7E68-45D0-922B-8FF26D066A31}" type="slidenum">
              <a:rPr lang="en-US" smtClean="0"/>
              <a:t>‹#›</a:t>
            </a:fld>
            <a:endParaRPr lang="en-US"/>
          </a:p>
        </p:txBody>
      </p:sp>
    </p:spTree>
    <p:extLst>
      <p:ext uri="{BB962C8B-B14F-4D97-AF65-F5344CB8AC3E}">
        <p14:creationId xmlns:p14="http://schemas.microsoft.com/office/powerpoint/2010/main" val="692902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28200-0F14-4522-AAA5-1699A4738A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3144F4-C275-4438-AD3C-A4A2639E6C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C29165-55C6-4DDB-9AC2-94C5148819A3}"/>
              </a:ext>
            </a:extLst>
          </p:cNvPr>
          <p:cNvSpPr>
            <a:spLocks noGrp="1"/>
          </p:cNvSpPr>
          <p:nvPr>
            <p:ph type="dt" sz="half" idx="10"/>
          </p:nvPr>
        </p:nvSpPr>
        <p:spPr/>
        <p:txBody>
          <a:bodyPr/>
          <a:lstStyle/>
          <a:p>
            <a:fld id="{A3B73053-088D-40A5-828F-CFBC41AEA976}" type="datetimeFigureOut">
              <a:rPr lang="en-US" smtClean="0"/>
              <a:t>11/13/2020</a:t>
            </a:fld>
            <a:endParaRPr lang="en-US"/>
          </a:p>
        </p:txBody>
      </p:sp>
      <p:sp>
        <p:nvSpPr>
          <p:cNvPr id="5" name="Footer Placeholder 4">
            <a:extLst>
              <a:ext uri="{FF2B5EF4-FFF2-40B4-BE49-F238E27FC236}">
                <a16:creationId xmlns:a16="http://schemas.microsoft.com/office/drawing/2014/main" id="{B0F04845-C0E4-43F4-8077-070050E21E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8E058E-0244-4328-9569-CBBBAEABABB7}"/>
              </a:ext>
            </a:extLst>
          </p:cNvPr>
          <p:cNvSpPr>
            <a:spLocks noGrp="1"/>
          </p:cNvSpPr>
          <p:nvPr>
            <p:ph type="sldNum" sz="quarter" idx="12"/>
          </p:nvPr>
        </p:nvSpPr>
        <p:spPr/>
        <p:txBody>
          <a:bodyPr/>
          <a:lstStyle/>
          <a:p>
            <a:fld id="{4E6DF832-7E68-45D0-922B-8FF26D066A31}" type="slidenum">
              <a:rPr lang="en-US" smtClean="0"/>
              <a:t>‹#›</a:t>
            </a:fld>
            <a:endParaRPr lang="en-US"/>
          </a:p>
        </p:txBody>
      </p:sp>
    </p:spTree>
    <p:extLst>
      <p:ext uri="{BB962C8B-B14F-4D97-AF65-F5344CB8AC3E}">
        <p14:creationId xmlns:p14="http://schemas.microsoft.com/office/powerpoint/2010/main" val="694984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9FE9E-3E05-4BFD-B8EE-064AF13B47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EE4711-C579-4219-80AD-B762D61A9D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0A5FE7-4607-4C65-A618-EAED244EDC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D2D86A-052B-4144-BC16-4F713BE31A6B}"/>
              </a:ext>
            </a:extLst>
          </p:cNvPr>
          <p:cNvSpPr>
            <a:spLocks noGrp="1"/>
          </p:cNvSpPr>
          <p:nvPr>
            <p:ph type="dt" sz="half" idx="10"/>
          </p:nvPr>
        </p:nvSpPr>
        <p:spPr/>
        <p:txBody>
          <a:bodyPr/>
          <a:lstStyle/>
          <a:p>
            <a:fld id="{A3B73053-088D-40A5-828F-CFBC41AEA976}" type="datetimeFigureOut">
              <a:rPr lang="en-US" smtClean="0"/>
              <a:t>11/13/2020</a:t>
            </a:fld>
            <a:endParaRPr lang="en-US"/>
          </a:p>
        </p:txBody>
      </p:sp>
      <p:sp>
        <p:nvSpPr>
          <p:cNvPr id="6" name="Footer Placeholder 5">
            <a:extLst>
              <a:ext uri="{FF2B5EF4-FFF2-40B4-BE49-F238E27FC236}">
                <a16:creationId xmlns:a16="http://schemas.microsoft.com/office/drawing/2014/main" id="{0D0EEBB8-0DA9-4C16-BA89-3359921D2B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B7AD3B-A789-49E0-8D4F-F1A742E0C9CE}"/>
              </a:ext>
            </a:extLst>
          </p:cNvPr>
          <p:cNvSpPr>
            <a:spLocks noGrp="1"/>
          </p:cNvSpPr>
          <p:nvPr>
            <p:ph type="sldNum" sz="quarter" idx="12"/>
          </p:nvPr>
        </p:nvSpPr>
        <p:spPr/>
        <p:txBody>
          <a:bodyPr/>
          <a:lstStyle/>
          <a:p>
            <a:fld id="{4E6DF832-7E68-45D0-922B-8FF26D066A31}" type="slidenum">
              <a:rPr lang="en-US" smtClean="0"/>
              <a:t>‹#›</a:t>
            </a:fld>
            <a:endParaRPr lang="en-US"/>
          </a:p>
        </p:txBody>
      </p:sp>
    </p:spTree>
    <p:extLst>
      <p:ext uri="{BB962C8B-B14F-4D97-AF65-F5344CB8AC3E}">
        <p14:creationId xmlns:p14="http://schemas.microsoft.com/office/powerpoint/2010/main" val="108937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5AF0-CFB0-457A-9789-219F34FE67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E2E451-687C-42B8-9B2C-7CDA71D96F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80EFF4-2659-4456-9CF1-01948D13B4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70E883-7FB0-4A98-9059-D4F35F56ED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03E216-C50A-4973-9E25-5627D47E4D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4590D1-7B0F-4082-9AC4-655489241B7B}"/>
              </a:ext>
            </a:extLst>
          </p:cNvPr>
          <p:cNvSpPr>
            <a:spLocks noGrp="1"/>
          </p:cNvSpPr>
          <p:nvPr>
            <p:ph type="dt" sz="half" idx="10"/>
          </p:nvPr>
        </p:nvSpPr>
        <p:spPr/>
        <p:txBody>
          <a:bodyPr/>
          <a:lstStyle/>
          <a:p>
            <a:fld id="{A3B73053-088D-40A5-828F-CFBC41AEA976}" type="datetimeFigureOut">
              <a:rPr lang="en-US" smtClean="0"/>
              <a:t>11/13/2020</a:t>
            </a:fld>
            <a:endParaRPr lang="en-US"/>
          </a:p>
        </p:txBody>
      </p:sp>
      <p:sp>
        <p:nvSpPr>
          <p:cNvPr id="8" name="Footer Placeholder 7">
            <a:extLst>
              <a:ext uri="{FF2B5EF4-FFF2-40B4-BE49-F238E27FC236}">
                <a16:creationId xmlns:a16="http://schemas.microsoft.com/office/drawing/2014/main" id="{B8124E1D-9BD3-423B-94F4-36634045B8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D14E7A-0263-47CF-91F3-9A05A9A2E07A}"/>
              </a:ext>
            </a:extLst>
          </p:cNvPr>
          <p:cNvSpPr>
            <a:spLocks noGrp="1"/>
          </p:cNvSpPr>
          <p:nvPr>
            <p:ph type="sldNum" sz="quarter" idx="12"/>
          </p:nvPr>
        </p:nvSpPr>
        <p:spPr/>
        <p:txBody>
          <a:bodyPr/>
          <a:lstStyle/>
          <a:p>
            <a:fld id="{4E6DF832-7E68-45D0-922B-8FF26D066A31}" type="slidenum">
              <a:rPr lang="en-US" smtClean="0"/>
              <a:t>‹#›</a:t>
            </a:fld>
            <a:endParaRPr lang="en-US"/>
          </a:p>
        </p:txBody>
      </p:sp>
    </p:spTree>
    <p:extLst>
      <p:ext uri="{BB962C8B-B14F-4D97-AF65-F5344CB8AC3E}">
        <p14:creationId xmlns:p14="http://schemas.microsoft.com/office/powerpoint/2010/main" val="2404114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51EFA-4482-45DB-974A-04A818C981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4146BD-AAB1-46B2-B8E1-A04768F16196}"/>
              </a:ext>
            </a:extLst>
          </p:cNvPr>
          <p:cNvSpPr>
            <a:spLocks noGrp="1"/>
          </p:cNvSpPr>
          <p:nvPr>
            <p:ph type="dt" sz="half" idx="10"/>
          </p:nvPr>
        </p:nvSpPr>
        <p:spPr/>
        <p:txBody>
          <a:bodyPr/>
          <a:lstStyle/>
          <a:p>
            <a:fld id="{A3B73053-088D-40A5-828F-CFBC41AEA976}" type="datetimeFigureOut">
              <a:rPr lang="en-US" smtClean="0"/>
              <a:t>11/13/2020</a:t>
            </a:fld>
            <a:endParaRPr lang="en-US"/>
          </a:p>
        </p:txBody>
      </p:sp>
      <p:sp>
        <p:nvSpPr>
          <p:cNvPr id="4" name="Footer Placeholder 3">
            <a:extLst>
              <a:ext uri="{FF2B5EF4-FFF2-40B4-BE49-F238E27FC236}">
                <a16:creationId xmlns:a16="http://schemas.microsoft.com/office/drawing/2014/main" id="{1B0298FF-EB3B-4D55-9D6B-A1E4574C2E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263F76-7BD7-4116-A8EE-99A09E4C7ECD}"/>
              </a:ext>
            </a:extLst>
          </p:cNvPr>
          <p:cNvSpPr>
            <a:spLocks noGrp="1"/>
          </p:cNvSpPr>
          <p:nvPr>
            <p:ph type="sldNum" sz="quarter" idx="12"/>
          </p:nvPr>
        </p:nvSpPr>
        <p:spPr/>
        <p:txBody>
          <a:bodyPr/>
          <a:lstStyle/>
          <a:p>
            <a:fld id="{4E6DF832-7E68-45D0-922B-8FF26D066A31}" type="slidenum">
              <a:rPr lang="en-US" smtClean="0"/>
              <a:t>‹#›</a:t>
            </a:fld>
            <a:endParaRPr lang="en-US"/>
          </a:p>
        </p:txBody>
      </p:sp>
    </p:spTree>
    <p:extLst>
      <p:ext uri="{BB962C8B-B14F-4D97-AF65-F5344CB8AC3E}">
        <p14:creationId xmlns:p14="http://schemas.microsoft.com/office/powerpoint/2010/main" val="3360726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182CC9-F7A2-4693-9E67-42DAC05BA8F9}"/>
              </a:ext>
            </a:extLst>
          </p:cNvPr>
          <p:cNvSpPr>
            <a:spLocks noGrp="1"/>
          </p:cNvSpPr>
          <p:nvPr>
            <p:ph type="dt" sz="half" idx="10"/>
          </p:nvPr>
        </p:nvSpPr>
        <p:spPr/>
        <p:txBody>
          <a:bodyPr/>
          <a:lstStyle/>
          <a:p>
            <a:fld id="{A3B73053-088D-40A5-828F-CFBC41AEA976}" type="datetimeFigureOut">
              <a:rPr lang="en-US" smtClean="0"/>
              <a:t>11/13/2020</a:t>
            </a:fld>
            <a:endParaRPr lang="en-US"/>
          </a:p>
        </p:txBody>
      </p:sp>
      <p:sp>
        <p:nvSpPr>
          <p:cNvPr id="3" name="Footer Placeholder 2">
            <a:extLst>
              <a:ext uri="{FF2B5EF4-FFF2-40B4-BE49-F238E27FC236}">
                <a16:creationId xmlns:a16="http://schemas.microsoft.com/office/drawing/2014/main" id="{9B4DB81A-0A5C-41F1-AE09-3DE4C8369A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7D6B1D-7F67-4437-B9B0-D75517442413}"/>
              </a:ext>
            </a:extLst>
          </p:cNvPr>
          <p:cNvSpPr>
            <a:spLocks noGrp="1"/>
          </p:cNvSpPr>
          <p:nvPr>
            <p:ph type="sldNum" sz="quarter" idx="12"/>
          </p:nvPr>
        </p:nvSpPr>
        <p:spPr/>
        <p:txBody>
          <a:bodyPr/>
          <a:lstStyle/>
          <a:p>
            <a:fld id="{4E6DF832-7E68-45D0-922B-8FF26D066A31}" type="slidenum">
              <a:rPr lang="en-US" smtClean="0"/>
              <a:t>‹#›</a:t>
            </a:fld>
            <a:endParaRPr lang="en-US"/>
          </a:p>
        </p:txBody>
      </p:sp>
    </p:spTree>
    <p:extLst>
      <p:ext uri="{BB962C8B-B14F-4D97-AF65-F5344CB8AC3E}">
        <p14:creationId xmlns:p14="http://schemas.microsoft.com/office/powerpoint/2010/main" val="3049359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58A0B-9F41-4D1B-B591-50578FF8F8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616B34-3236-43E4-933D-8683A46672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3577BD-5A3C-4B7C-A623-9E725039C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773D40-8F97-48D8-AC66-1FC679B70373}"/>
              </a:ext>
            </a:extLst>
          </p:cNvPr>
          <p:cNvSpPr>
            <a:spLocks noGrp="1"/>
          </p:cNvSpPr>
          <p:nvPr>
            <p:ph type="dt" sz="half" idx="10"/>
          </p:nvPr>
        </p:nvSpPr>
        <p:spPr/>
        <p:txBody>
          <a:bodyPr/>
          <a:lstStyle/>
          <a:p>
            <a:fld id="{A3B73053-088D-40A5-828F-CFBC41AEA976}" type="datetimeFigureOut">
              <a:rPr lang="en-US" smtClean="0"/>
              <a:t>11/13/2020</a:t>
            </a:fld>
            <a:endParaRPr lang="en-US"/>
          </a:p>
        </p:txBody>
      </p:sp>
      <p:sp>
        <p:nvSpPr>
          <p:cNvPr id="6" name="Footer Placeholder 5">
            <a:extLst>
              <a:ext uri="{FF2B5EF4-FFF2-40B4-BE49-F238E27FC236}">
                <a16:creationId xmlns:a16="http://schemas.microsoft.com/office/drawing/2014/main" id="{5AA34540-38A6-4240-BE7B-09FC0006AF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D28F65-305A-4D68-BEDA-6D03032F9F32}"/>
              </a:ext>
            </a:extLst>
          </p:cNvPr>
          <p:cNvSpPr>
            <a:spLocks noGrp="1"/>
          </p:cNvSpPr>
          <p:nvPr>
            <p:ph type="sldNum" sz="quarter" idx="12"/>
          </p:nvPr>
        </p:nvSpPr>
        <p:spPr/>
        <p:txBody>
          <a:bodyPr/>
          <a:lstStyle/>
          <a:p>
            <a:fld id="{4E6DF832-7E68-45D0-922B-8FF26D066A31}" type="slidenum">
              <a:rPr lang="en-US" smtClean="0"/>
              <a:t>‹#›</a:t>
            </a:fld>
            <a:endParaRPr lang="en-US"/>
          </a:p>
        </p:txBody>
      </p:sp>
    </p:spTree>
    <p:extLst>
      <p:ext uri="{BB962C8B-B14F-4D97-AF65-F5344CB8AC3E}">
        <p14:creationId xmlns:p14="http://schemas.microsoft.com/office/powerpoint/2010/main" val="1453660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BD3DA-41EE-4B4B-86B6-79F0037C76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4B3728-9D33-4D07-96FD-DEE102308A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E96098-5B55-4777-ACEA-3E8A79CE5A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A0E6E1-65FF-4959-929D-A4DB5DB833D4}"/>
              </a:ext>
            </a:extLst>
          </p:cNvPr>
          <p:cNvSpPr>
            <a:spLocks noGrp="1"/>
          </p:cNvSpPr>
          <p:nvPr>
            <p:ph type="dt" sz="half" idx="10"/>
          </p:nvPr>
        </p:nvSpPr>
        <p:spPr/>
        <p:txBody>
          <a:bodyPr/>
          <a:lstStyle/>
          <a:p>
            <a:fld id="{A3B73053-088D-40A5-828F-CFBC41AEA976}" type="datetimeFigureOut">
              <a:rPr lang="en-US" smtClean="0"/>
              <a:t>11/13/2020</a:t>
            </a:fld>
            <a:endParaRPr lang="en-US"/>
          </a:p>
        </p:txBody>
      </p:sp>
      <p:sp>
        <p:nvSpPr>
          <p:cNvPr id="6" name="Footer Placeholder 5">
            <a:extLst>
              <a:ext uri="{FF2B5EF4-FFF2-40B4-BE49-F238E27FC236}">
                <a16:creationId xmlns:a16="http://schemas.microsoft.com/office/drawing/2014/main" id="{E627F4EA-A0E9-40DC-8EE1-8831CC8F94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515EBB-641B-4DA7-AE18-27E9530882BC}"/>
              </a:ext>
            </a:extLst>
          </p:cNvPr>
          <p:cNvSpPr>
            <a:spLocks noGrp="1"/>
          </p:cNvSpPr>
          <p:nvPr>
            <p:ph type="sldNum" sz="quarter" idx="12"/>
          </p:nvPr>
        </p:nvSpPr>
        <p:spPr/>
        <p:txBody>
          <a:bodyPr/>
          <a:lstStyle/>
          <a:p>
            <a:fld id="{4E6DF832-7E68-45D0-922B-8FF26D066A31}" type="slidenum">
              <a:rPr lang="en-US" smtClean="0"/>
              <a:t>‹#›</a:t>
            </a:fld>
            <a:endParaRPr lang="en-US"/>
          </a:p>
        </p:txBody>
      </p:sp>
    </p:spTree>
    <p:extLst>
      <p:ext uri="{BB962C8B-B14F-4D97-AF65-F5344CB8AC3E}">
        <p14:creationId xmlns:p14="http://schemas.microsoft.com/office/powerpoint/2010/main" val="3118561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6E0800-711E-4E45-8789-CC7A2FCA8E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426D0-FC58-4827-8585-7BA6B69EB7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06A9BD-8F52-432E-9AB5-E9AB4FA5A6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B73053-088D-40A5-828F-CFBC41AEA976}" type="datetimeFigureOut">
              <a:rPr lang="en-US" smtClean="0"/>
              <a:t>11/13/2020</a:t>
            </a:fld>
            <a:endParaRPr lang="en-US"/>
          </a:p>
        </p:txBody>
      </p:sp>
      <p:sp>
        <p:nvSpPr>
          <p:cNvPr id="5" name="Footer Placeholder 4">
            <a:extLst>
              <a:ext uri="{FF2B5EF4-FFF2-40B4-BE49-F238E27FC236}">
                <a16:creationId xmlns:a16="http://schemas.microsoft.com/office/drawing/2014/main" id="{CBB707F4-35C0-440B-A49C-3CBA4D1EB2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68A7D6-800B-4929-84BD-1C2CCE92D0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6DF832-7E68-45D0-922B-8FF26D066A31}" type="slidenum">
              <a:rPr lang="en-US" smtClean="0"/>
              <a:t>‹#›</a:t>
            </a:fld>
            <a:endParaRPr lang="en-US"/>
          </a:p>
        </p:txBody>
      </p:sp>
    </p:spTree>
    <p:extLst>
      <p:ext uri="{BB962C8B-B14F-4D97-AF65-F5344CB8AC3E}">
        <p14:creationId xmlns:p14="http://schemas.microsoft.com/office/powerpoint/2010/main" val="4090971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27A3325-6A13-4778-9408-6911235293E9}"/>
              </a:ext>
            </a:extLst>
          </p:cNvPr>
          <p:cNvSpPr txBox="1"/>
          <p:nvPr/>
        </p:nvSpPr>
        <p:spPr>
          <a:xfrm>
            <a:off x="1066800" y="2767280"/>
            <a:ext cx="10058400" cy="1323439"/>
          </a:xfrm>
          <a:prstGeom prst="rect">
            <a:avLst/>
          </a:prstGeom>
          <a:noFill/>
        </p:spPr>
        <p:txBody>
          <a:bodyPr wrap="square" rtlCol="0">
            <a:spAutoFit/>
          </a:bodyPr>
          <a:lstStyle/>
          <a:p>
            <a:pPr algn="ctr"/>
            <a:r>
              <a:rPr lang="en-US" sz="8000" dirty="0">
                <a:solidFill>
                  <a:schemeClr val="bg1"/>
                </a:solidFill>
                <a:latin typeface="Times New Roman" panose="02020603050405020304" pitchFamily="18" charset="0"/>
                <a:cs typeface="Times New Roman" panose="02020603050405020304" pitchFamily="18" charset="0"/>
              </a:rPr>
              <a:t>CRITICAL ANALYSIS</a:t>
            </a:r>
          </a:p>
        </p:txBody>
      </p:sp>
      <p:sp>
        <p:nvSpPr>
          <p:cNvPr id="15" name="TextBox 14">
            <a:extLst>
              <a:ext uri="{FF2B5EF4-FFF2-40B4-BE49-F238E27FC236}">
                <a16:creationId xmlns:a16="http://schemas.microsoft.com/office/drawing/2014/main" id="{DE5B283A-86B4-48D6-B2F6-ABE32D2CE031}"/>
              </a:ext>
            </a:extLst>
          </p:cNvPr>
          <p:cNvSpPr txBox="1"/>
          <p:nvPr/>
        </p:nvSpPr>
        <p:spPr>
          <a:xfrm>
            <a:off x="2687320" y="4927600"/>
            <a:ext cx="6817360" cy="646331"/>
          </a:xfrm>
          <a:prstGeom prst="rect">
            <a:avLst/>
          </a:prstGeom>
          <a:noFill/>
        </p:spPr>
        <p:txBody>
          <a:bodyPr wrap="square" rtlCol="0">
            <a:spAutoFit/>
          </a:bodyPr>
          <a:lstStyle/>
          <a:p>
            <a:pPr algn="ctr"/>
            <a:r>
              <a:rPr lang="en-US" dirty="0">
                <a:solidFill>
                  <a:schemeClr val="bg1"/>
                </a:solidFill>
                <a:effectLst>
                  <a:outerShdw blurRad="38100" dist="38100" dir="2700000" algn="tl">
                    <a:srgbClr val="000000">
                      <a:alpha val="43137"/>
                    </a:srgbClr>
                  </a:outerShdw>
                </a:effectLst>
                <a:latin typeface="Calibri" panose="020F0502020204030204" pitchFamily="34" charset="0"/>
                <a:ea typeface="SimSun-ExtB" panose="02010609060101010101" pitchFamily="49" charset="-122"/>
                <a:cs typeface="Calibri" panose="020F0502020204030204" pitchFamily="34" charset="0"/>
              </a:rPr>
              <a:t>Presentation by:</a:t>
            </a:r>
          </a:p>
          <a:p>
            <a:pPr algn="ctr"/>
            <a:r>
              <a:rPr lang="en-US" dirty="0">
                <a:solidFill>
                  <a:schemeClr val="bg1"/>
                </a:solidFill>
                <a:effectLst>
                  <a:outerShdw blurRad="38100" dist="38100" dir="2700000" algn="tl">
                    <a:srgbClr val="000000">
                      <a:alpha val="43137"/>
                    </a:srgbClr>
                  </a:outerShdw>
                </a:effectLst>
                <a:latin typeface="Calibri" panose="020F0502020204030204" pitchFamily="34" charset="0"/>
                <a:ea typeface="SimSun-ExtB" panose="02010609060101010101" pitchFamily="49" charset="-122"/>
                <a:cs typeface="Calibri" panose="020F0502020204030204" pitchFamily="34" charset="0"/>
              </a:rPr>
              <a:t> Fatima Azfar, Mohammad Anas and </a:t>
            </a:r>
            <a:r>
              <a:rPr lang="en-US" dirty="0" err="1">
                <a:solidFill>
                  <a:schemeClr val="bg1"/>
                </a:solidFill>
                <a:effectLst>
                  <a:outerShdw blurRad="38100" dist="38100" dir="2700000" algn="tl">
                    <a:srgbClr val="000000">
                      <a:alpha val="43137"/>
                    </a:srgbClr>
                  </a:outerShdw>
                </a:effectLst>
                <a:latin typeface="Calibri" panose="020F0502020204030204" pitchFamily="34" charset="0"/>
                <a:ea typeface="SimSun-ExtB" panose="02010609060101010101" pitchFamily="49" charset="-122"/>
                <a:cs typeface="Calibri" panose="020F0502020204030204" pitchFamily="34" charset="0"/>
              </a:rPr>
              <a:t>Khizar</a:t>
            </a:r>
            <a:r>
              <a:rPr lang="en-US" dirty="0">
                <a:solidFill>
                  <a:schemeClr val="bg1"/>
                </a:solidFill>
                <a:effectLst>
                  <a:outerShdw blurRad="38100" dist="38100" dir="2700000" algn="tl">
                    <a:srgbClr val="000000">
                      <a:alpha val="43137"/>
                    </a:srgbClr>
                  </a:outerShdw>
                </a:effectLst>
                <a:latin typeface="Calibri" panose="020F0502020204030204" pitchFamily="34" charset="0"/>
                <a:ea typeface="SimSun-ExtB" panose="02010609060101010101" pitchFamily="49" charset="-122"/>
                <a:cs typeface="Calibri" panose="020F0502020204030204" pitchFamily="34" charset="0"/>
              </a:rPr>
              <a:t> Farooq</a:t>
            </a:r>
          </a:p>
        </p:txBody>
      </p:sp>
    </p:spTree>
    <p:extLst>
      <p:ext uri="{BB962C8B-B14F-4D97-AF65-F5344CB8AC3E}">
        <p14:creationId xmlns:p14="http://schemas.microsoft.com/office/powerpoint/2010/main" val="1114241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373640-F37A-4988-A1D4-7FEE779E8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168" y="3986212"/>
            <a:ext cx="4157663" cy="2766736"/>
          </a:xfrm>
          <a:prstGeom prst="rect">
            <a:avLst/>
          </a:prstGeom>
        </p:spPr>
      </p:pic>
      <p:sp>
        <p:nvSpPr>
          <p:cNvPr id="6" name="TextBox 5">
            <a:extLst>
              <a:ext uri="{FF2B5EF4-FFF2-40B4-BE49-F238E27FC236}">
                <a16:creationId xmlns:a16="http://schemas.microsoft.com/office/drawing/2014/main" id="{AF16812A-EDD3-465D-9808-FAB06684EE68}"/>
              </a:ext>
            </a:extLst>
          </p:cNvPr>
          <p:cNvSpPr txBox="1"/>
          <p:nvPr/>
        </p:nvSpPr>
        <p:spPr>
          <a:xfrm>
            <a:off x="233361" y="1476375"/>
            <a:ext cx="11725275" cy="2246769"/>
          </a:xfrm>
          <a:prstGeom prst="rect">
            <a:avLst/>
          </a:prstGeom>
          <a:noFill/>
        </p:spPr>
        <p:txBody>
          <a:bodyPr wrap="square" rtlCol="0">
            <a:spAutoFit/>
          </a:bodyPr>
          <a:lstStyle/>
          <a:p>
            <a:r>
              <a:rPr lang="en-US" sz="2800" b="0" i="0" dirty="0">
                <a:solidFill>
                  <a:srgbClr val="000000"/>
                </a:solidFill>
                <a:effectLst/>
                <a:latin typeface="Georgia" panose="02040502050405020303" pitchFamily="18" charset="0"/>
              </a:rPr>
              <a:t>The purpose for writing a critique is to evaluate somebody's work in order to </a:t>
            </a:r>
            <a:r>
              <a:rPr lang="en-US" sz="2800" i="1" dirty="0">
                <a:solidFill>
                  <a:srgbClr val="FF0000"/>
                </a:solidFill>
                <a:effectLst/>
                <a:latin typeface="Georgia" panose="02040502050405020303" pitchFamily="18" charset="0"/>
              </a:rPr>
              <a:t>increase the reader's understanding</a:t>
            </a:r>
            <a:r>
              <a:rPr lang="en-US" sz="2800" b="0" i="0" dirty="0">
                <a:solidFill>
                  <a:srgbClr val="FF0000"/>
                </a:solidFill>
                <a:effectLst/>
                <a:latin typeface="Georgia" panose="02040502050405020303" pitchFamily="18" charset="0"/>
              </a:rPr>
              <a:t> </a:t>
            </a:r>
            <a:r>
              <a:rPr lang="en-US" sz="2800" b="0" i="0" dirty="0">
                <a:solidFill>
                  <a:srgbClr val="000000"/>
                </a:solidFill>
                <a:effectLst/>
                <a:latin typeface="Georgia" panose="02040502050405020303" pitchFamily="18" charset="0"/>
              </a:rPr>
              <a:t>of it. A critical analysis is subjective writing because it expresses the writer's opinion or evaluation of a text. Analysis means to break down and study the parts. Writing a critical paper requires two steps: critical reading and critical writing.</a:t>
            </a:r>
            <a:endParaRPr lang="en-US" sz="2800" dirty="0"/>
          </a:p>
        </p:txBody>
      </p:sp>
      <p:sp>
        <p:nvSpPr>
          <p:cNvPr id="7" name="TextBox 6">
            <a:extLst>
              <a:ext uri="{FF2B5EF4-FFF2-40B4-BE49-F238E27FC236}">
                <a16:creationId xmlns:a16="http://schemas.microsoft.com/office/drawing/2014/main" id="{AC93FF93-3CE9-4D6C-95B0-C3C2407D9308}"/>
              </a:ext>
            </a:extLst>
          </p:cNvPr>
          <p:cNvSpPr txBox="1"/>
          <p:nvPr/>
        </p:nvSpPr>
        <p:spPr>
          <a:xfrm>
            <a:off x="2276475" y="162461"/>
            <a:ext cx="7448550" cy="1323439"/>
          </a:xfrm>
          <a:prstGeom prst="rect">
            <a:avLst/>
          </a:prstGeom>
          <a:noFill/>
        </p:spPr>
        <p:txBody>
          <a:bodyPr wrap="square" rtlCol="0">
            <a:spAutoFit/>
          </a:bodyPr>
          <a:lstStyle/>
          <a:p>
            <a:pPr algn="ctr"/>
            <a:r>
              <a:rPr lang="en-US" sz="4000" b="1" i="1" dirty="0"/>
              <a:t>What is Critical Analysis and why do we use it? </a:t>
            </a:r>
          </a:p>
        </p:txBody>
      </p:sp>
    </p:spTree>
    <p:extLst>
      <p:ext uri="{BB962C8B-B14F-4D97-AF65-F5344CB8AC3E}">
        <p14:creationId xmlns:p14="http://schemas.microsoft.com/office/powerpoint/2010/main" val="4132562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041147-D3F0-4F71-B7CF-4C9C952E8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070" y="1685925"/>
            <a:ext cx="6134955" cy="4064408"/>
          </a:xfrm>
          <a:prstGeom prst="rect">
            <a:avLst/>
          </a:prstGeom>
        </p:spPr>
      </p:pic>
      <p:sp>
        <p:nvSpPr>
          <p:cNvPr id="6" name="TextBox 5">
            <a:extLst>
              <a:ext uri="{FF2B5EF4-FFF2-40B4-BE49-F238E27FC236}">
                <a16:creationId xmlns:a16="http://schemas.microsoft.com/office/drawing/2014/main" id="{52CF0799-C4B1-453B-B0E5-2715C74F4FDE}"/>
              </a:ext>
            </a:extLst>
          </p:cNvPr>
          <p:cNvSpPr txBox="1"/>
          <p:nvPr/>
        </p:nvSpPr>
        <p:spPr>
          <a:xfrm>
            <a:off x="1419224" y="400050"/>
            <a:ext cx="8963025" cy="1015663"/>
          </a:xfrm>
          <a:prstGeom prst="rect">
            <a:avLst/>
          </a:prstGeom>
          <a:noFill/>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For Granted Chairs</a:t>
            </a:r>
          </a:p>
        </p:txBody>
      </p:sp>
      <p:sp>
        <p:nvSpPr>
          <p:cNvPr id="7" name="TextBox 6">
            <a:extLst>
              <a:ext uri="{FF2B5EF4-FFF2-40B4-BE49-F238E27FC236}">
                <a16:creationId xmlns:a16="http://schemas.microsoft.com/office/drawing/2014/main" id="{E57C3101-F2F3-44E0-95E5-09AE67041222}"/>
              </a:ext>
            </a:extLst>
          </p:cNvPr>
          <p:cNvSpPr txBox="1"/>
          <p:nvPr/>
        </p:nvSpPr>
        <p:spPr>
          <a:xfrm>
            <a:off x="2466547" y="6088618"/>
            <a:ext cx="6858000" cy="369332"/>
          </a:xfrm>
          <a:prstGeom prst="rect">
            <a:avLst/>
          </a:prstGeom>
          <a:noFill/>
        </p:spPr>
        <p:txBody>
          <a:bodyPr wrap="square" rtlCol="0">
            <a:spAutoFit/>
          </a:bodyPr>
          <a:lstStyle/>
          <a:p>
            <a:pPr algn="ctr"/>
            <a:r>
              <a:rPr lang="en-US" dirty="0"/>
              <a:t>By </a:t>
            </a:r>
            <a:r>
              <a:rPr lang="en-US" dirty="0" err="1"/>
              <a:t>Husnain</a:t>
            </a:r>
            <a:r>
              <a:rPr lang="en-US" dirty="0"/>
              <a:t> Raza</a:t>
            </a:r>
          </a:p>
        </p:txBody>
      </p:sp>
    </p:spTree>
    <p:extLst>
      <p:ext uri="{BB962C8B-B14F-4D97-AF65-F5344CB8AC3E}">
        <p14:creationId xmlns:p14="http://schemas.microsoft.com/office/powerpoint/2010/main" val="592645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C08AF2-AF06-460F-A4EA-6EB05E2D1455}"/>
              </a:ext>
            </a:extLst>
          </p:cNvPr>
          <p:cNvSpPr txBox="1"/>
          <p:nvPr/>
        </p:nvSpPr>
        <p:spPr>
          <a:xfrm>
            <a:off x="370840" y="589280"/>
            <a:ext cx="11450320" cy="3847207"/>
          </a:xfrm>
          <a:prstGeom prst="rect">
            <a:avLst/>
          </a:prstGeom>
          <a:noFill/>
        </p:spPr>
        <p:txBody>
          <a:bodyPr wrap="square" rtlCol="0">
            <a:spAutoFit/>
          </a:bodyPr>
          <a:lstStyle/>
          <a:p>
            <a:pPr algn="ctr"/>
            <a:r>
              <a:rPr lang="en-US" sz="4800" b="1" i="1" dirty="0">
                <a:solidFill>
                  <a:schemeClr val="bg1"/>
                </a:solidFill>
                <a:latin typeface="Times New Roman" panose="02020603050405020304" pitchFamily="18" charset="0"/>
                <a:cs typeface="Times New Roman" panose="02020603050405020304" pitchFamily="18" charset="0"/>
              </a:rPr>
              <a:t>Introduction</a:t>
            </a:r>
          </a:p>
          <a:p>
            <a:endParaRPr lang="en-US" sz="2800" dirty="0">
              <a:solidFill>
                <a:schemeClr val="bg1"/>
              </a:solidFill>
              <a:latin typeface="Times New Roman" panose="02020603050405020304" pitchFamily="18" charset="0"/>
              <a:cs typeface="Times New Roman" panose="02020603050405020304" pitchFamily="18" charset="0"/>
            </a:endParaRPr>
          </a:p>
          <a:p>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The article is titled “FOR GRANTED CHAIRS” </a:t>
            </a:r>
          </a:p>
          <a:p>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Written by </a:t>
            </a:r>
            <a:r>
              <a:rPr lang="en-US" sz="2800" dirty="0" err="1">
                <a:solidFill>
                  <a:schemeClr val="bg1"/>
                </a:solidFill>
                <a:latin typeface="Times New Roman" panose="02020603050405020304" pitchFamily="18" charset="0"/>
                <a:cs typeface="Times New Roman" panose="02020603050405020304" pitchFamily="18" charset="0"/>
              </a:rPr>
              <a:t>Husnain</a:t>
            </a:r>
            <a:r>
              <a:rPr lang="en-US" sz="2800" dirty="0">
                <a:solidFill>
                  <a:schemeClr val="bg1"/>
                </a:solidFill>
                <a:latin typeface="Times New Roman" panose="02020603050405020304" pitchFamily="18" charset="0"/>
                <a:cs typeface="Times New Roman" panose="02020603050405020304" pitchFamily="18" charset="0"/>
              </a:rPr>
              <a:t> Raza</a:t>
            </a:r>
          </a:p>
          <a:p>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Published on the website “Mythical Illusions”</a:t>
            </a:r>
          </a:p>
        </p:txBody>
      </p:sp>
    </p:spTree>
    <p:extLst>
      <p:ext uri="{BB962C8B-B14F-4D97-AF65-F5344CB8AC3E}">
        <p14:creationId xmlns:p14="http://schemas.microsoft.com/office/powerpoint/2010/main" val="612296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98D3E2-2127-4495-8E96-2848DBB4441E}"/>
              </a:ext>
            </a:extLst>
          </p:cNvPr>
          <p:cNvSpPr txBox="1"/>
          <p:nvPr/>
        </p:nvSpPr>
        <p:spPr>
          <a:xfrm>
            <a:off x="406400" y="386080"/>
            <a:ext cx="11430000" cy="954107"/>
          </a:xfrm>
          <a:prstGeom prst="rect">
            <a:avLst/>
          </a:prstGeom>
          <a:noFill/>
        </p:spPr>
        <p:txBody>
          <a:bodyPr wrap="square" rtlCol="0">
            <a:spAutoFit/>
          </a:bodyPr>
          <a:lstStyle/>
          <a:p>
            <a:endParaRPr lang="en-US" sz="2800" dirty="0">
              <a:solidFill>
                <a:schemeClr val="bg1"/>
              </a:solidFill>
              <a:latin typeface="Times New Roman" panose="02020603050405020304" pitchFamily="18" charset="0"/>
              <a:cs typeface="Times New Roman" panose="02020603050405020304" pitchFamily="18" charset="0"/>
            </a:endParaRPr>
          </a:p>
          <a:p>
            <a:r>
              <a:rPr lang="en-US" sz="2800" dirty="0">
                <a:solidFill>
                  <a:schemeClr val="bg1"/>
                </a:solidFill>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59FD2A10-FBB2-49CD-AC3E-794FFF34E010}"/>
              </a:ext>
            </a:extLst>
          </p:cNvPr>
          <p:cNvSpPr txBox="1"/>
          <p:nvPr/>
        </p:nvSpPr>
        <p:spPr>
          <a:xfrm>
            <a:off x="812800" y="690880"/>
            <a:ext cx="10810240" cy="5016758"/>
          </a:xfrm>
          <a:prstGeom prst="rect">
            <a:avLst/>
          </a:prstGeom>
          <a:noFill/>
        </p:spPr>
        <p:txBody>
          <a:bodyPr wrap="square" rtlCol="0">
            <a:spAutoFit/>
          </a:bodyPr>
          <a:lstStyle/>
          <a:p>
            <a:pPr algn="ctr"/>
            <a:r>
              <a:rPr lang="en-US" sz="4800" b="1" i="1" dirty="0">
                <a:solidFill>
                  <a:schemeClr val="bg1"/>
                </a:solidFill>
                <a:latin typeface="Times New Roman" panose="02020603050405020304" pitchFamily="18" charset="0"/>
                <a:cs typeface="Times New Roman" panose="02020603050405020304" pitchFamily="18" charset="0"/>
              </a:rPr>
              <a:t>Main idea and logical summary</a:t>
            </a:r>
          </a:p>
          <a:p>
            <a:pPr algn="ctr"/>
            <a:endParaRPr lang="en-US" sz="4800" dirty="0">
              <a:solidFill>
                <a:schemeClr val="bg1"/>
              </a:solidFill>
              <a:latin typeface="Times New Roman" panose="02020603050405020304" pitchFamily="18" charset="0"/>
              <a:cs typeface="Times New Roman" panose="02020603050405020304" pitchFamily="18" charset="0"/>
            </a:endParaRPr>
          </a:p>
          <a:p>
            <a:r>
              <a:rPr lang="en-US" sz="2800" dirty="0">
                <a:solidFill>
                  <a:schemeClr val="bg1"/>
                </a:solidFill>
                <a:latin typeface="Times New Roman" panose="02020603050405020304" pitchFamily="18" charset="0"/>
                <a:cs typeface="Times New Roman" panose="02020603050405020304" pitchFamily="18" charset="0"/>
              </a:rPr>
              <a:t>The main idea of this article is that Pakistan has been left behind in the global race of technology and science because of the chair holders that suffer from ‘Balance disorder’ as what the writer calls it. The writer mentions that this balance disorder isn’t caused by the pillars of the chairs but by the self-doubt and self-efficacy that they hold within themselves. Everyone has set their minds to the thought that this nation is restricted to a particular person and that he is not answerable for the disruption.</a:t>
            </a:r>
          </a:p>
          <a:p>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4747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7F7D91-A276-4F08-8FD3-9E1032611273}"/>
              </a:ext>
            </a:extLst>
          </p:cNvPr>
          <p:cNvSpPr txBox="1"/>
          <p:nvPr/>
        </p:nvSpPr>
        <p:spPr>
          <a:xfrm>
            <a:off x="172720" y="264160"/>
            <a:ext cx="11328400" cy="7171194"/>
          </a:xfrm>
          <a:prstGeom prst="rect">
            <a:avLst/>
          </a:prstGeom>
          <a:noFill/>
        </p:spPr>
        <p:txBody>
          <a:bodyPr wrap="square" rtlCol="0">
            <a:spAutoFit/>
          </a:bodyPr>
          <a:lstStyle/>
          <a:p>
            <a:pPr algn="ctr"/>
            <a:r>
              <a:rPr lang="en-US" sz="4800" b="1" i="1" dirty="0">
                <a:solidFill>
                  <a:schemeClr val="bg1"/>
                </a:solidFill>
                <a:latin typeface="Times New Roman" panose="02020603050405020304" pitchFamily="18" charset="0"/>
                <a:cs typeface="Times New Roman" panose="02020603050405020304" pitchFamily="18" charset="0"/>
              </a:rPr>
              <a:t>Tone, Style and purpose of the author</a:t>
            </a:r>
          </a:p>
          <a:p>
            <a:pPr algn="ctr"/>
            <a:endParaRPr lang="en-US" sz="4800" b="1" i="1"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The chair holders are targeted and criticized on their irresponsible attitude and blaming others even though they have the power to make a change and help the country move forward.</a:t>
            </a:r>
          </a:p>
          <a:p>
            <a:pPr marL="457200" indent="-457200">
              <a:buFont typeface="Arial" panose="020B0604020202020204" pitchFamily="34" charset="0"/>
              <a:buChar char="•"/>
            </a:pP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The author is clearly persuading the readers to not rely on others to move forwards and neither to take power for granted.</a:t>
            </a:r>
          </a:p>
          <a:p>
            <a:pPr marL="457200" indent="-457200">
              <a:buFont typeface="Arial" panose="020B0604020202020204" pitchFamily="34" charset="0"/>
              <a:buChar char="•"/>
            </a:pP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The author mentions the cause for Pakistan not advancing forwards like other countries and explains the devastating effects of it and his writing style is formal as he has used professional words like “Balance disorder” for criticism.</a:t>
            </a:r>
          </a:p>
          <a:p>
            <a:endParaRPr lang="en-US" sz="2800" dirty="0">
              <a:solidFill>
                <a:schemeClr val="bg1"/>
              </a:solidFill>
              <a:latin typeface="Times New Roman" panose="02020603050405020304" pitchFamily="18" charset="0"/>
              <a:cs typeface="Times New Roman" panose="02020603050405020304" pitchFamily="18" charset="0"/>
            </a:endParaRPr>
          </a:p>
          <a:p>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8074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007CAF-7319-445D-B9A1-69829A6447B8}"/>
              </a:ext>
            </a:extLst>
          </p:cNvPr>
          <p:cNvSpPr txBox="1"/>
          <p:nvPr/>
        </p:nvSpPr>
        <p:spPr>
          <a:xfrm>
            <a:off x="502920" y="436880"/>
            <a:ext cx="11374120" cy="5816977"/>
          </a:xfrm>
          <a:prstGeom prst="rect">
            <a:avLst/>
          </a:prstGeom>
          <a:noFill/>
        </p:spPr>
        <p:txBody>
          <a:bodyPr wrap="square" rtlCol="0">
            <a:spAutoFit/>
          </a:bodyPr>
          <a:lstStyle/>
          <a:p>
            <a:pPr algn="ctr"/>
            <a:r>
              <a:rPr lang="en-US" sz="4800" b="1" i="1" dirty="0">
                <a:solidFill>
                  <a:schemeClr val="bg1"/>
                </a:solidFill>
                <a:latin typeface="Times New Roman" panose="02020603050405020304" pitchFamily="18" charset="0"/>
                <a:cs typeface="Times New Roman" panose="02020603050405020304" pitchFamily="18" charset="0"/>
              </a:rPr>
              <a:t>Effectiveness, topic’s treatment and appeal</a:t>
            </a:r>
          </a:p>
          <a:p>
            <a:pPr algn="ctr"/>
            <a:endParaRPr lang="en-US" sz="4800" b="1" i="1" dirty="0">
              <a:solidFill>
                <a:schemeClr val="bg1"/>
              </a:solidFill>
              <a:latin typeface="Times New Roman" panose="02020603050405020304" pitchFamily="18" charset="0"/>
              <a:cs typeface="Times New Roman" panose="02020603050405020304" pitchFamily="18" charset="0"/>
            </a:endParaRPr>
          </a:p>
          <a:p>
            <a:r>
              <a:rPr lang="en-US" sz="2800" dirty="0">
                <a:solidFill>
                  <a:schemeClr val="bg1"/>
                </a:solidFill>
                <a:latin typeface="Times New Roman" panose="02020603050405020304" pitchFamily="18" charset="0"/>
                <a:cs typeface="Times New Roman" panose="02020603050405020304" pitchFamily="18" charset="0"/>
              </a:rPr>
              <a:t>The writer states “</a:t>
            </a:r>
            <a:r>
              <a:rPr lang="en-US" sz="2400" b="0" i="1" dirty="0">
                <a:solidFill>
                  <a:schemeClr val="bg1"/>
                </a:solidFill>
                <a:effectLst/>
                <a:latin typeface="Arial" panose="020B0604020202020204" pitchFamily="34" charset="0"/>
                <a:cs typeface="Arial" panose="020B0604020202020204" pitchFamily="34" charset="0"/>
              </a:rPr>
              <a:t>They don't know the chair they are sitting on carry knowledge, hard work, abilities and wisdom beneath them while practice and self-belief are giving them support on the sides.” </a:t>
            </a:r>
            <a:r>
              <a:rPr lang="en-US" sz="2800" i="1" dirty="0">
                <a:solidFill>
                  <a:schemeClr val="bg1"/>
                </a:solidFill>
                <a:latin typeface="Times New Roman" panose="02020603050405020304" pitchFamily="18" charset="0"/>
                <a:cs typeface="Times New Roman" panose="02020603050405020304" pitchFamily="18" charset="0"/>
              </a:rPr>
              <a:t>which triggers the emotions of the reader, thus making the appeal of the author ‘Pathos’.</a:t>
            </a:r>
          </a:p>
          <a:p>
            <a:endParaRPr lang="en-US" sz="2800" b="1" i="1" dirty="0">
              <a:solidFill>
                <a:schemeClr val="bg1"/>
              </a:solidFill>
              <a:latin typeface="Times New Roman" panose="02020603050405020304" pitchFamily="18" charset="0"/>
              <a:cs typeface="Times New Roman" panose="02020603050405020304" pitchFamily="18" charset="0"/>
            </a:endParaRPr>
          </a:p>
          <a:p>
            <a:r>
              <a:rPr lang="en-US" sz="2800" dirty="0">
                <a:solidFill>
                  <a:schemeClr val="bg1"/>
                </a:solidFill>
                <a:latin typeface="Times New Roman" panose="02020603050405020304" pitchFamily="18" charset="0"/>
                <a:cs typeface="Times New Roman" panose="02020603050405020304" pitchFamily="18" charset="0"/>
              </a:rPr>
              <a:t>The author in the essay mentions imagining ‘if the chairs were handled with full potential’ which again is another emotion stimulating aspect in the essay.</a:t>
            </a:r>
          </a:p>
          <a:p>
            <a:endParaRPr lang="en-US" sz="2800" dirty="0">
              <a:solidFill>
                <a:schemeClr val="bg1"/>
              </a:solidFill>
              <a:latin typeface="Times New Roman" panose="02020603050405020304" pitchFamily="18" charset="0"/>
              <a:cs typeface="Times New Roman" panose="02020603050405020304" pitchFamily="18" charset="0"/>
            </a:endParaRPr>
          </a:p>
          <a:p>
            <a:r>
              <a:rPr lang="en-US" sz="2800" dirty="0">
                <a:solidFill>
                  <a:schemeClr val="bg1"/>
                </a:solidFill>
                <a:latin typeface="Times New Roman" panose="02020603050405020304" pitchFamily="18" charset="0"/>
                <a:cs typeface="Times New Roman" panose="02020603050405020304" pitchFamily="18" charset="0"/>
              </a:rPr>
              <a:t>The essay is effective as it states a really big issue to which every Pakistani can relate.</a:t>
            </a:r>
            <a:endParaRPr lang="en-US" sz="2400" dirty="0">
              <a:solidFill>
                <a:schemeClr val="bg1"/>
              </a:solidFill>
            </a:endParaRPr>
          </a:p>
        </p:txBody>
      </p:sp>
    </p:spTree>
    <p:extLst>
      <p:ext uri="{BB962C8B-B14F-4D97-AF65-F5344CB8AC3E}">
        <p14:creationId xmlns:p14="http://schemas.microsoft.com/office/powerpoint/2010/main" val="1429589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D51A08-206E-42F5-BFE4-AABD27E95AF4}"/>
              </a:ext>
            </a:extLst>
          </p:cNvPr>
          <p:cNvSpPr txBox="1"/>
          <p:nvPr/>
        </p:nvSpPr>
        <p:spPr>
          <a:xfrm>
            <a:off x="243840" y="396240"/>
            <a:ext cx="11480800" cy="4154984"/>
          </a:xfrm>
          <a:prstGeom prst="rect">
            <a:avLst/>
          </a:prstGeom>
          <a:noFill/>
        </p:spPr>
        <p:txBody>
          <a:bodyPr wrap="square" rtlCol="0">
            <a:spAutoFit/>
          </a:bodyPr>
          <a:lstStyle/>
          <a:p>
            <a:pPr algn="ctr"/>
            <a:r>
              <a:rPr lang="en-US" sz="4800" b="1" i="1" dirty="0">
                <a:solidFill>
                  <a:schemeClr val="bg1">
                    <a:lumMod val="9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p>
          <a:p>
            <a:pPr algn="ctr"/>
            <a:endParaRPr lang="en-US" sz="4800" b="1" i="1" dirty="0">
              <a:solidFill>
                <a:schemeClr val="bg1">
                  <a:lumMod val="9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2800" dirty="0">
                <a:solidFill>
                  <a:schemeClr val="bg1">
                    <a:lumMod val="9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this article, the readers are made realized about how far away do they stand from progression in many global fields and the blame is on the non serious chair holders. This article is very relevant to the current country condition and it is entirely a topic that should be addressed more to raise awareness about the rights of people as a nation and the fact that the issues are within the country and not from the outside.</a:t>
            </a:r>
          </a:p>
        </p:txBody>
      </p:sp>
    </p:spTree>
    <p:extLst>
      <p:ext uri="{BB962C8B-B14F-4D97-AF65-F5344CB8AC3E}">
        <p14:creationId xmlns:p14="http://schemas.microsoft.com/office/powerpoint/2010/main" val="2299995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5"/>
                    </a14:imgEffect>
                  </a14:imgLayer>
                </a14:imgProps>
              </a:ext>
            </a:extLst>
          </a:blip>
          <a:srcRect/>
          <a:stretch>
            <a:fillRect t="-3000" b="-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A85B6F-5210-4EE3-BE3B-B7C84FB14FFB}"/>
              </a:ext>
            </a:extLst>
          </p:cNvPr>
          <p:cNvSpPr txBox="1"/>
          <p:nvPr/>
        </p:nvSpPr>
        <p:spPr>
          <a:xfrm>
            <a:off x="2550160" y="1737360"/>
            <a:ext cx="8077200" cy="3046988"/>
          </a:xfrm>
          <a:prstGeom prst="rect">
            <a:avLst/>
          </a:prstGeom>
          <a:noFill/>
        </p:spPr>
        <p:txBody>
          <a:bodyPr wrap="square" rtlCol="0">
            <a:spAutoFit/>
          </a:bodyPr>
          <a:lstStyle/>
          <a:p>
            <a:r>
              <a:rPr lang="en-US" sz="4800" dirty="0">
                <a:solidFill>
                  <a:schemeClr val="bg1"/>
                </a:solidFill>
                <a:latin typeface="Times New Roman" panose="02020603050405020304" pitchFamily="18" charset="0"/>
                <a:cs typeface="Times New Roman" panose="02020603050405020304" pitchFamily="18" charset="0"/>
              </a:rPr>
              <a:t>Thank you for listening and hope you enjoyed as well as understood the topic completely. Adios :}</a:t>
            </a:r>
          </a:p>
        </p:txBody>
      </p:sp>
    </p:spTree>
    <p:extLst>
      <p:ext uri="{BB962C8B-B14F-4D97-AF65-F5344CB8AC3E}">
        <p14:creationId xmlns:p14="http://schemas.microsoft.com/office/powerpoint/2010/main" val="28709342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524</Words>
  <Application>Microsoft Office PowerPoint</Application>
  <PresentationFormat>Widescreen</PresentationFormat>
  <Paragraphs>38</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Georgia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Fatima Azfar</dc:creator>
  <cp:lastModifiedBy>Fatima Azfar</cp:lastModifiedBy>
  <cp:revision>5</cp:revision>
  <dcterms:created xsi:type="dcterms:W3CDTF">2020-11-12T17:24:11Z</dcterms:created>
  <dcterms:modified xsi:type="dcterms:W3CDTF">2020-11-12T21:14:19Z</dcterms:modified>
</cp:coreProperties>
</file>